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Adobe Caslon Pro" panose="0205050205050A020403" pitchFamily="18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  <a:srgbClr val="0A1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69" d="100"/>
          <a:sy n="169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1BD10-FD8C-E546-BAD7-78709097F5D2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6D47-BB42-494C-BF28-DC8FA11A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2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6D47-BB42-494C-BF28-DC8FA11A8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3E68-142D-8BEB-4E7F-7C95B7210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20C3F-D563-110B-7F59-BF24A32A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4715933"/>
            <a:ext cx="6172200" cy="541866"/>
          </a:xfrm>
        </p:spPr>
        <p:txBody>
          <a:bodyPr>
            <a:normAutofit/>
          </a:bodyPr>
          <a:lstStyle>
            <a:lvl1pPr marL="0" indent="0" algn="r">
              <a:buNone/>
              <a:defRPr sz="20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0ACE-0ACF-AD4A-0966-8DB82987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C3B83-8E27-8347-979B-C02E166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36A4-0072-1937-188D-6EF661CC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2854B4-D8FD-BD37-0835-28233622AA66}"/>
              </a:ext>
            </a:extLst>
          </p:cNvPr>
          <p:cNvCxnSpPr/>
          <p:nvPr userDrawn="1"/>
        </p:nvCxnSpPr>
        <p:spPr>
          <a:xfrm>
            <a:off x="2988734" y="3429000"/>
            <a:ext cx="63500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331F-7C0F-CDCD-D8FC-944F0AA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79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9B7C-39DA-9C96-EAE0-BA521BCD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53AB-7C3E-C8E5-5C06-9D881C3B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FD4D-C326-24D9-CC0F-2C7C976E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3FF35-400C-3690-CE88-808ACFC6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352D-F6EB-CE2A-2D8E-0930C3FB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40D0D-BE14-0F32-78E1-5CB5B588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425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6EF0-6903-17C3-38AA-6E44765A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A93DC-75A2-A076-73CB-DB15733C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AA14-5DAF-FAE6-2CCB-9E6F8056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DEA7A5-5486-1CBF-8F16-587BC5EE77A8}"/>
              </a:ext>
            </a:extLst>
          </p:cNvPr>
          <p:cNvCxnSpPr/>
          <p:nvPr userDrawn="1"/>
        </p:nvCxnSpPr>
        <p:spPr>
          <a:xfrm>
            <a:off x="965201" y="3784600"/>
            <a:ext cx="63500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E8D3-BD7F-BDE6-9E01-CE8574B2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9394-B580-1237-F5B0-E4CEEF25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3946"/>
            <a:ext cx="6155268" cy="2434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59225-0F96-0F59-664F-A0F68CDAC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6200" y="2783946"/>
            <a:ext cx="3657600" cy="243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9F34C-1F3D-A369-C760-BD8E6CF7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57746-8A2C-BE70-9D70-A40CE4E2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19695-5BBE-48A6-8BAA-54774512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2554F6-B1A4-1CAA-27F0-6F0957E27659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192866"/>
            <a:ext cx="0" cy="3640667"/>
          </a:xfrm>
          <a:prstGeom prst="line">
            <a:avLst/>
          </a:prstGeom>
          <a:ln w="222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C695-DBAB-743F-00C0-DA12472C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495D-CCBD-4CC2-A096-AD59F3C2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3565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66F6D-369A-3847-3F62-42B495C98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7771"/>
            <a:ext cx="5157787" cy="28791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2211B-B200-6DE4-80F5-089A36E14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3565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72213-F884-B992-71F7-D13FEA0A0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7771"/>
            <a:ext cx="5183188" cy="28791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ACDE6-C577-A3FC-A501-1466CDCF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89802-4D7D-6198-D555-B768B84A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EE3C4-6C45-97C6-E85E-D32DF6A6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9DDAC-9ABD-DD16-74FF-033AEB48F2D5}"/>
              </a:ext>
            </a:extLst>
          </p:cNvPr>
          <p:cNvCxnSpPr>
            <a:cxnSpLocks/>
          </p:cNvCxnSpPr>
          <p:nvPr userDrawn="1"/>
        </p:nvCxnSpPr>
        <p:spPr>
          <a:xfrm>
            <a:off x="6079067" y="1993899"/>
            <a:ext cx="0" cy="3640667"/>
          </a:xfrm>
          <a:prstGeom prst="line">
            <a:avLst/>
          </a:prstGeom>
          <a:ln w="222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8225-D760-FCF7-15D4-CEBB8CEE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96E38-706B-4AE1-5C47-A14C04D7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18B43-2875-2EA4-011B-C1481314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CDBE6-2C2F-91D7-4416-870DF5A4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73EA7-6CDE-0818-A883-57228198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4CEB7-0605-035E-9508-D4E9CFB7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B9A2-1881-5C0A-F7F6-9CDF00F6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41EA-C183-B801-F69D-0364C522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27317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D7F6-C9F9-66E2-4F7A-DC2C2C1B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D22E6-BEA0-0639-425E-C5B225979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9932"/>
            <a:ext cx="3932237" cy="3439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EE72B-0D09-37A7-0661-311A3365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3DD93-0929-9DA4-7823-E6689080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BA20C-3568-CFA2-C873-F182399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04F6FD-2D65-C5A6-363E-8D34535781CA}"/>
              </a:ext>
            </a:extLst>
          </p:cNvPr>
          <p:cNvCxnSpPr>
            <a:cxnSpLocks/>
          </p:cNvCxnSpPr>
          <p:nvPr userDrawn="1"/>
        </p:nvCxnSpPr>
        <p:spPr>
          <a:xfrm>
            <a:off x="4969934" y="1624012"/>
            <a:ext cx="0" cy="3640667"/>
          </a:xfrm>
          <a:prstGeom prst="line">
            <a:avLst/>
          </a:prstGeom>
          <a:ln w="222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F044-F8AB-8C57-6B83-8A33DE1C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FFA1B-0C36-599C-A509-862CBEED7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BDF03-293A-1B40-5E14-19922119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FBA6C-CFB7-BE65-745D-B791546C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8A6-6AB3-DD4E-8AC7-F2C52D479841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F090B-7E5C-57DB-5B14-01A9143B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F71D6-F4E5-85F3-9F58-55CFFF3A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CD17-DEC2-C541-8288-84A04F77A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A8A59-0E68-8697-2355-55D4C1C3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869E-3DB8-4603-2152-BFE7B7A7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46891"/>
            <a:ext cx="8839200" cy="272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FE0DB-B06B-D4E6-4C3A-EF9CCC8B4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Caslon Pro" panose="0205050205050A020403" pitchFamily="18" charset="0"/>
              </a:defRPr>
            </a:lvl1pPr>
          </a:lstStyle>
          <a:p>
            <a:fld id="{84E658A6-6AB3-DD4E-8AC7-F2C52D479841}" type="datetimeFigureOut">
              <a:rPr lang="en-US" smtClean="0"/>
              <a:pPr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04BE-DE41-AC0F-94A2-0FBF2C473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Caslon Pro" panose="0205050205050A0204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3B71-97D0-9BB1-C510-ABF126A3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Caslon Pro" panose="0205050205050A020403" pitchFamily="18" charset="0"/>
              </a:defRPr>
            </a:lvl1pPr>
          </a:lstStyle>
          <a:p>
            <a:fld id="{A68DCD17-DEC2-C541-8288-84A04F77A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60000"/>
            <a:lumOff val="40000"/>
          </a:schemeClr>
        </a:buClr>
        <a:buSzPct val="60000"/>
        <a:buFont typeface="Wingdings" pitchFamily="2" charset="2"/>
        <a:buChar char="v"/>
        <a:defRPr sz="24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SzPct val="60000"/>
        <a:buFont typeface="Wingdings" pitchFamily="2" charset="2"/>
        <a:buChar char="v"/>
        <a:defRPr sz="20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SzPct val="60000"/>
        <a:buFont typeface="Wingdings" pitchFamily="2" charset="2"/>
        <a:buChar char="v"/>
        <a:defRPr sz="18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SzPct val="60000"/>
        <a:buFont typeface="Wingdings" pitchFamily="2" charset="2"/>
        <a:buChar char="v"/>
        <a:defRPr sz="16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SzPct val="60000"/>
        <a:buFont typeface="Wingdings" pitchFamily="2" charset="2"/>
        <a:buChar char="v"/>
        <a:defRPr sz="1600" kern="1200">
          <a:solidFill>
            <a:schemeClr val="bg1">
              <a:lumMod val="65000"/>
            </a:schemeClr>
          </a:solidFill>
          <a:latin typeface="Adobe Caslon Pro" panose="0205050205050A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29FAF18-FA4D-92DB-9816-56FE854B6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Teal Dark</a:t>
            </a:r>
          </a:p>
        </p:txBody>
      </p:sp>
    </p:spTree>
    <p:extLst>
      <p:ext uri="{BB962C8B-B14F-4D97-AF65-F5344CB8AC3E}">
        <p14:creationId xmlns:p14="http://schemas.microsoft.com/office/powerpoint/2010/main" val="71048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8F8B"/>
      </a:accent1>
      <a:accent2>
        <a:srgbClr val="67C9D0"/>
      </a:accent2>
      <a:accent3>
        <a:srgbClr val="51344D"/>
      </a:accent3>
      <a:accent4>
        <a:srgbClr val="704C5E"/>
      </a:accent4>
      <a:accent5>
        <a:srgbClr val="CC9061"/>
      </a:accent5>
      <a:accent6>
        <a:srgbClr val="E1BD9B"/>
      </a:accent6>
      <a:hlink>
        <a:srgbClr val="0563C1"/>
      </a:hlink>
      <a:folHlink>
        <a:srgbClr val="24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Calibri</vt:lpstr>
      <vt:lpstr>Wingdings</vt:lpstr>
      <vt:lpstr>Arial</vt:lpstr>
      <vt:lpstr>Office Theme 2013 - 2022</vt:lpstr>
      <vt:lpstr>Teal Dark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Venkatesaramani, Rajagopal</dc:creator>
  <cp:lastModifiedBy>Venkatesaramani, Rajagopal</cp:lastModifiedBy>
  <cp:revision>4</cp:revision>
  <dcterms:created xsi:type="dcterms:W3CDTF">2023-01-07T06:38:58Z</dcterms:created>
  <dcterms:modified xsi:type="dcterms:W3CDTF">2023-01-07T07:32:47Z</dcterms:modified>
</cp:coreProperties>
</file>